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9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4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6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7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1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3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0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2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90A8E-2309-4912-A580-B35A0E651AC7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6C5E3-641D-4B71-A60D-6081271EFAD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3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964" y="2063439"/>
            <a:ext cx="1194072" cy="273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04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2000" repeatDur="0" restart="neve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 accumulate="none">
                                        <p:cTn id="6" dur="900" repeatDur="0" restart="never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base" accumulate="none">
                                        <p:cTn id="7" dur="800" repeatDur="0" restart="never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Rajiv Kohli</dc:creator>
  <cp:lastModifiedBy>Roberto Ponzù Donato</cp:lastModifiedBy>
  <cp:revision>2</cp:revision>
  <dcterms:created xsi:type="dcterms:W3CDTF">2016-11-22T03:18:20Z</dcterms:created>
  <dcterms:modified xsi:type="dcterms:W3CDTF">2018-09-17T07:37:25Z</dcterms:modified>
</cp:coreProperties>
</file>